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83" r:id="rId3"/>
    <p:sldId id="263" r:id="rId4"/>
    <p:sldId id="264" r:id="rId5"/>
    <p:sldId id="265" r:id="rId6"/>
    <p:sldId id="256" r:id="rId7"/>
    <p:sldId id="257" r:id="rId8"/>
    <p:sldId id="258" r:id="rId9"/>
    <p:sldId id="259" r:id="rId10"/>
    <p:sldId id="260" r:id="rId11"/>
    <p:sldId id="261" r:id="rId12"/>
    <p:sldId id="284" r:id="rId13"/>
    <p:sldId id="27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anose="05000000000000000000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165365" cy="5430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986997" y="5805264"/>
            <a:ext cx="5617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КНИГА  ВЕСНЫ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Капель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" b="8254"/>
          <a:stretch>
            <a:fillRect/>
          </a:stretch>
        </p:blipFill>
        <p:spPr>
          <a:xfrm>
            <a:off x="2699792" y="2348880"/>
            <a:ext cx="3384376" cy="4242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24" y="381000"/>
            <a:ext cx="4492752" cy="609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9" t="18340" r="4448"/>
          <a:stretch/>
        </p:blipFill>
        <p:spPr>
          <a:xfrm>
            <a:off x="3275856" y="2420888"/>
            <a:ext cx="2651502" cy="4013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683566" y="40466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Ручьи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" y="620688"/>
            <a:ext cx="7719258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165365" cy="5430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986997" y="5805264"/>
            <a:ext cx="5617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КНИГА  ВЕСНЫ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2" b="1899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6892410" cy="58907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62715" y="5744289"/>
            <a:ext cx="39546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ПРОТАЛИНЫ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2" b="1899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66" y="260648"/>
            <a:ext cx="5973421" cy="58907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58399" y="5744289"/>
            <a:ext cx="1763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ЗАЯЦ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2" b="1899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9862"/>
            <a:ext cx="6892410" cy="55122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91197" y="5877272"/>
            <a:ext cx="3097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МЕДВЕДЬ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2" b="1899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73044"/>
            <a:ext cx="6892410" cy="50659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80561" y="5744289"/>
            <a:ext cx="21189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БЕЛКА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2" b="1899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" b="7994"/>
          <a:stretch>
            <a:fillRect/>
          </a:stretch>
        </p:blipFill>
        <p:spPr>
          <a:xfrm>
            <a:off x="2627784" y="404664"/>
            <a:ext cx="4760268" cy="5904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2" b="1899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1065"/>
            <a:ext cx="4752527" cy="6448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2" b="1899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9" t="18340" r="4448"/>
          <a:stretch/>
        </p:blipFill>
        <p:spPr>
          <a:xfrm>
            <a:off x="3203848" y="692696"/>
            <a:ext cx="3528392" cy="53405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26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64" y="260648"/>
            <a:ext cx="6364088" cy="6364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43608" y="2348880"/>
          <a:ext cx="7128791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4023"/>
                <a:gridCol w="3564768"/>
              </a:tblGrid>
              <a:tr h="38164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</a:rPr>
                        <a:t>   Если </a:t>
                      </a:r>
                      <a:r>
                        <a:rPr lang="ru-RU" sz="1400" dirty="0">
                          <a:effectLst/>
                        </a:rPr>
                        <a:t>снег повсюду тает,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Если солнце ярче светит,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Если птицам не до сна,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Если стал теплее ветер,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Значит к нам пришла …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2.        Ты </a:t>
                      </a:r>
                      <a:r>
                        <a:rPr lang="ru-RU" sz="1400" dirty="0">
                          <a:effectLst/>
                        </a:rPr>
                        <a:t>весь мир обогреваешь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 усталости не знаешь,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Улыбаешься в оконце,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 зовут тебя все </a:t>
                      </a:r>
                      <a:r>
                        <a:rPr lang="ru-RU" sz="1400" dirty="0" smtClean="0">
                          <a:effectLst/>
                        </a:rPr>
                        <a:t>…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3.         Белое одеяло всю зиму лежало.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Весной </a:t>
                      </a:r>
                      <a:r>
                        <a:rPr lang="ru-RU" sz="1400" dirty="0">
                          <a:effectLst/>
                        </a:rPr>
                        <a:t>солнце припекло,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Одеяло потекло.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400" dirty="0" smtClean="0">
                          <a:effectLst/>
                        </a:rPr>
                        <a:t>.       Висит </a:t>
                      </a:r>
                      <a:r>
                        <a:rPr lang="ru-RU" sz="1400" dirty="0">
                          <a:effectLst/>
                        </a:rPr>
                        <a:t>за окошком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Кулёк ледяной,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Он полон капели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 пахнет весной.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5.         Ой, беда! Ой, беда!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Тает </a:t>
                      </a:r>
                      <a:r>
                        <a:rPr lang="ru-RU" sz="1400" dirty="0">
                          <a:effectLst/>
                        </a:rPr>
                        <a:t>снег, кругом вода.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наденешь валенки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снегу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Загадки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4" y="1975760"/>
            <a:ext cx="1845938" cy="18203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Весна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r="20378" b="3588"/>
          <a:stretch>
            <a:fillRect/>
          </a:stretch>
        </p:blipFill>
        <p:spPr>
          <a:xfrm>
            <a:off x="6460401" y="2060848"/>
            <a:ext cx="1774371" cy="2094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2987625" cy="2389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Шаловливые сосульки ( </a:t>
            </a:r>
            <a:r>
              <a:rPr lang="ru-RU" i="1" dirty="0"/>
              <a:t>Собрать пальчики вместе</a:t>
            </a:r>
            <a:r>
              <a:rPr lang="ru-RU" dirty="0"/>
              <a:t> (щепоткой)</a:t>
            </a:r>
          </a:p>
          <a:p>
            <a:r>
              <a:rPr lang="ru-RU" dirty="0"/>
              <a:t>Сели на карниз. ( </a:t>
            </a:r>
            <a:r>
              <a:rPr lang="ru-RU" i="1" dirty="0"/>
              <a:t>Положить руки на колени)</a:t>
            </a:r>
            <a:endParaRPr lang="ru-RU" dirty="0"/>
          </a:p>
          <a:p>
            <a:r>
              <a:rPr lang="ru-RU" dirty="0"/>
              <a:t>Шаловливые сосульки ( </a:t>
            </a:r>
            <a:r>
              <a:rPr lang="ru-RU" i="1" dirty="0"/>
              <a:t>Покрутить кистями рук)</a:t>
            </a:r>
            <a:endParaRPr lang="ru-RU" dirty="0"/>
          </a:p>
          <a:p>
            <a:r>
              <a:rPr lang="ru-RU" dirty="0"/>
              <a:t>Посмотрели вниз. ( </a:t>
            </a:r>
            <a:r>
              <a:rPr lang="ru-RU" i="1" dirty="0"/>
              <a:t>Опустить голову вниз)</a:t>
            </a:r>
            <a:endParaRPr lang="ru-RU" dirty="0"/>
          </a:p>
          <a:p>
            <a:r>
              <a:rPr lang="ru-RU" dirty="0"/>
              <a:t>Посмотрели, чем заняться? ( </a:t>
            </a:r>
            <a:r>
              <a:rPr lang="ru-RU" i="1" dirty="0"/>
              <a:t>Пожать плечами)</a:t>
            </a:r>
            <a:endParaRPr lang="ru-RU" dirty="0"/>
          </a:p>
          <a:p>
            <a:r>
              <a:rPr lang="ru-RU" dirty="0"/>
              <a:t>Стали каплями кидаться. ( </a:t>
            </a:r>
            <a:r>
              <a:rPr lang="ru-RU" i="1" dirty="0"/>
              <a:t>Руками соответствующие движения)</a:t>
            </a:r>
            <a:endParaRPr lang="ru-RU" dirty="0"/>
          </a:p>
          <a:p>
            <a:r>
              <a:rPr lang="ru-RU" dirty="0"/>
              <a:t>Две сосульки вниз смотрели</a:t>
            </a:r>
          </a:p>
          <a:p>
            <a:r>
              <a:rPr lang="ru-RU" dirty="0"/>
              <a:t>И на солнышке звенели:</a:t>
            </a:r>
          </a:p>
          <a:p>
            <a:r>
              <a:rPr lang="ru-RU" dirty="0"/>
              <a:t>Кап-кап, дзинь-дзинь, ( </a:t>
            </a:r>
            <a:r>
              <a:rPr lang="ru-RU" i="1" dirty="0"/>
              <a:t>В такт наклонять голову</a:t>
            </a:r>
            <a:r>
              <a:rPr lang="ru-RU" dirty="0"/>
              <a:t> вправо – влево)</a:t>
            </a:r>
          </a:p>
          <a:p>
            <a:r>
              <a:rPr lang="ru-RU" dirty="0"/>
              <a:t>Кап-кап, дзинь – дзинь.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Капель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</TotalTime>
  <Words>47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Загадки</vt:lpstr>
      <vt:lpstr>2. Весна</vt:lpstr>
      <vt:lpstr>Капель</vt:lpstr>
      <vt:lpstr>Капель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</dc:creator>
  <cp:lastModifiedBy>Ната</cp:lastModifiedBy>
  <cp:revision>15</cp:revision>
  <dcterms:created xsi:type="dcterms:W3CDTF">2019-02-06T18:28:00Z</dcterms:created>
  <dcterms:modified xsi:type="dcterms:W3CDTF">2019-02-10T22:23:48Z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